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1A1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04"/>
  </p:normalViewPr>
  <p:slideViewPr>
    <p:cSldViewPr snapToGrid="0">
      <p:cViewPr varScale="1">
        <p:scale>
          <a:sx n="105" d="100"/>
          <a:sy n="105" d="100"/>
        </p:scale>
        <p:origin x="79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657D97-D495-4ACE-95A2-1C6A96F35850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E51F65-C73A-4305-96CA-E87D10A858D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39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64AB01-7EF8-6C8B-B5D6-02EB7C759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AEA17A5-063A-0641-ADBA-F12F8AB72A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778AA33-4A8D-B181-2418-14F7F13986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5EBA2F-4F7F-D447-BC3C-D106A44507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B4DF61-B0E5-480B-B192-2E61DCEC435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6924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434B05-2D43-0E20-E158-86076679E0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7C0FDE-CB16-FF82-5D4D-24F3033F8F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8D3196-BCC1-45AC-FD59-1A0BD3C61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ABD73-C503-4424-A25B-4E85B8C7812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E2C5D8-A735-93DB-39D4-DB4A2D923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93711B-79F7-27A1-E91D-A0B712FE2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2E70C-7D8D-4C04-AADD-FC03F513184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832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8E16D-200C-C851-4637-B403558AF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835719-6682-3AA0-FFE4-2742EDFBD0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B5FC12-E025-2A5D-0EF8-CC15A2569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ABD73-C503-4424-A25B-4E85B8C7812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ABE31E-2D87-DCC2-FBC9-C667D23F8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74EE21-069E-9CC1-113B-385406BEE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2E70C-7D8D-4C04-AADD-FC03F513184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647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02D300F-8C37-8738-84C4-CC8278EF26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D0D2DD-535B-9A0C-ACC2-71B0BB2C16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8EAF9B-452C-20BF-1E2A-E517F0798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ABD73-C503-4424-A25B-4E85B8C7812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0967E2-A815-BF7F-A969-F48943EE6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D32361-77C5-F260-3AB1-BFD7BA3C1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2E70C-7D8D-4C04-AADD-FC03F513184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249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E3FC4-7C6A-B939-110C-064C6CC9D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41588E-CFFB-3F75-C7FB-730A53C932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0D53F7-AEBB-73C6-4770-33936E5E4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ABD73-C503-4424-A25B-4E85B8C7812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807CD6-97B4-9003-2B47-492B53824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33B095-C2F3-D18B-A9E9-BFD9A014A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2E70C-7D8D-4C04-AADD-FC03F513184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691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57E49F-6DA6-9325-CB6D-83B313BF7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58DFAC-4614-FEC4-C9D0-4B45451D48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D5F87D-8517-103E-B3DB-AF693D5FF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ABD73-C503-4424-A25B-4E85B8C7812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0FEE62-72D0-FA6A-861F-446C4D279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AB1F0F-81BD-5231-8BE4-C25358C53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2E70C-7D8D-4C04-AADD-FC03F513184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171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1D729-0034-C333-6846-C2FC964E6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DE070F-9EDB-0CB8-1F75-C398879119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81B2F4-889D-2C22-194F-6B7828855B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AA2B66-89C8-3C38-8EB6-5F59D7ECD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ABD73-C503-4424-A25B-4E85B8C7812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F6B03C-0D7B-C274-0B5B-D47C0DB59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D1BB76-15A8-0363-108A-1B6894F68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2E70C-7D8D-4C04-AADD-FC03F513184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596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2466C-4865-4F87-AC78-B458ADE6A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9E6BC8-967C-2A4D-84D2-30DCD46679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91EC63-7D9B-9130-64C2-BCA10AB599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E6922E-C989-4D52-A451-86311C1BC7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BB9FF50-83D4-BB82-F50A-AF77B0B96F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CA7A570-C1D0-2652-7921-067AD3078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ABD73-C503-4424-A25B-4E85B8C7812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6B06EE5-35C7-34B0-3C7A-B0CAB9458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380872-E79D-8906-BCCB-13A9AF1C7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2E70C-7D8D-4C04-AADD-FC03F513184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643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E8779-5843-C4F7-E281-50A91CF87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182CFB-E693-B589-D080-3B440E705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ABD73-C503-4424-A25B-4E85B8C7812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1CA3E4-7D7C-DC0C-DA72-19C4A73D7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AD9917-40F1-D9E0-9E65-332D92995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2E70C-7D8D-4C04-AADD-FC03F513184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014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18E678E-E6AA-7947-1D10-B23565D58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ABD73-C503-4424-A25B-4E85B8C7812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0B4663-9BAA-B66A-C6EA-3B303CAAD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D85B18-031E-DB3F-5D4E-423812218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2E70C-7D8D-4C04-AADD-FC03F513184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236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44E88E-434D-AAC0-9382-6AD6DC88B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DA1E9F-7EF7-A19A-31D2-E50E830423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C2DABD-CEFB-A778-6C93-BF8F41200A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16AA78-73A3-A2E9-5616-194A45E07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ABD73-C503-4424-A25B-4E85B8C7812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4DC749-A783-E7EF-C442-E6FA0BEDC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8E3ADB-5BA9-E4D1-4F3A-BD57BF727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2E70C-7D8D-4C04-AADD-FC03F513184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792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0C415-7860-1517-95D0-895AB7BDF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E4678D-2ABD-8A36-9A18-D354E56FC8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A36902-4E00-225F-1F57-8C38921C05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2B10FA-808B-35F2-2C0E-02A27E441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ABD73-C503-4424-A25B-4E85B8C7812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A8D9C5-D661-2EE2-8BF6-0DE8BDD87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96857D-723B-E267-DF03-6F3936C8C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2E70C-7D8D-4C04-AADD-FC03F513184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11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B63DA3-0427-BE92-3576-699EDA225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49249C-48DD-C6A8-70EA-6E3D97D74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8D638D-EC35-B387-8A3D-EB6BBBD806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9ABD73-C503-4424-A25B-4E85B8C7812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EBF72C-A228-D1DB-8E75-8AE4CA1D0C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F79ECB-0233-9295-7A29-5D0D4B722B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52E70C-7D8D-4C04-AADD-FC03F513184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71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398926D-66ED-106E-AF5A-B592E9E98D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2347BF74-D87E-4E8E-033F-7FABC43BD3AE}"/>
              </a:ext>
            </a:extLst>
          </p:cNvPr>
          <p:cNvSpPr txBox="1"/>
          <p:nvPr/>
        </p:nvSpPr>
        <p:spPr>
          <a:xfrm>
            <a:off x="0" y="6313632"/>
            <a:ext cx="1219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Dipartimento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di Medicina 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Chirurgia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C/da Santa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Panasia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Enna, 22/06/2026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5B161D8-57BC-E256-0702-B5381A1036CB}"/>
              </a:ext>
            </a:extLst>
          </p:cNvPr>
          <p:cNvSpPr txBox="1"/>
          <p:nvPr/>
        </p:nvSpPr>
        <p:spPr>
          <a:xfrm>
            <a:off x="0" y="3429000"/>
            <a:ext cx="12192000" cy="24314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3200" b="1" dirty="0">
                <a:latin typeface="Arial" panose="020B0604020202020204" pitchFamily="34" charset="0"/>
                <a:cs typeface="Arial" panose="020B0604020202020204" pitchFamily="34" charset="0"/>
              </a:rPr>
              <a:t>Journal Club</a:t>
            </a:r>
          </a:p>
          <a:p>
            <a:pPr algn="ctr"/>
            <a:endParaRPr lang="it-IT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000" u="sng" dirty="0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: “Level-specific comparison of 3D navigated and robotic arm-guided screw placement: an accuracy assessment of 1210 pedicle screws in lumbar surgery”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it-IT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8B6377F-6456-1746-67B4-9765C1D6C8C7}"/>
              </a:ext>
            </a:extLst>
          </p:cNvPr>
          <p:cNvSpPr txBox="1"/>
          <p:nvPr/>
        </p:nvSpPr>
        <p:spPr>
          <a:xfrm>
            <a:off x="1110047" y="5197585"/>
            <a:ext cx="997190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400" b="1" dirty="0">
                <a:latin typeface="Arial" panose="020B0604020202020204" pitchFamily="34" charset="0"/>
                <a:cs typeface="Arial" panose="020B0604020202020204" pitchFamily="34" charset="0"/>
              </a:rPr>
              <a:t>Gianluca Scalia, MD, </a:t>
            </a:r>
            <a:r>
              <a:rPr lang="it-IT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MSc</a:t>
            </a:r>
            <a:r>
              <a:rPr lang="it-IT" sz="2400" b="1" dirty="0">
                <a:latin typeface="Arial" panose="020B0604020202020204" pitchFamily="34" charset="0"/>
                <a:cs typeface="Arial" panose="020B0604020202020204" pitchFamily="34" charset="0"/>
              </a:rPr>
              <a:t>, PhD student</a:t>
            </a:r>
          </a:p>
          <a:p>
            <a:pPr algn="ctr"/>
            <a:r>
              <a:rPr lang="it-IT" sz="2400" b="1" dirty="0">
                <a:latin typeface="Arial" panose="020B0604020202020204" pitchFamily="34" charset="0"/>
                <a:cs typeface="Arial" panose="020B0604020202020204" pitchFamily="34" charset="0"/>
              </a:rPr>
              <a:t>(Tutor: Prof. G. Ferini)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4436D5E-BB0E-A827-2539-F7343BFCE589}"/>
              </a:ext>
            </a:extLst>
          </p:cNvPr>
          <p:cNvSpPr txBox="1"/>
          <p:nvPr/>
        </p:nvSpPr>
        <p:spPr>
          <a:xfrm>
            <a:off x="2935209" y="228719"/>
            <a:ext cx="6321581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it-IT" sz="3600" dirty="0">
                <a:latin typeface="Arial" panose="020B0604020202020204" pitchFamily="34" charset="0"/>
                <a:cs typeface="Arial" panose="020B0604020202020204" pitchFamily="34" charset="0"/>
              </a:rPr>
              <a:t>Dottorato di ricerca XL Ciclo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4C9389-A294-8104-2B8D-7F5BF4760B0D}"/>
              </a:ext>
            </a:extLst>
          </p:cNvPr>
          <p:cNvSpPr txBox="1"/>
          <p:nvPr/>
        </p:nvSpPr>
        <p:spPr>
          <a:xfrm>
            <a:off x="766150" y="2730453"/>
            <a:ext cx="106597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“Tecnologie Innovative nelle Scienze Biomediche’’</a:t>
            </a:r>
            <a:endParaRPr lang="en-US" sz="3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Logo Università degli Studi di Enna Kore">
            <a:extLst>
              <a:ext uri="{FF2B5EF4-FFF2-40B4-BE49-F238E27FC236}">
                <a16:creationId xmlns:a16="http://schemas.microsoft.com/office/drawing/2014/main" id="{7A3B7406-C9BF-93CB-CDD6-3BF9F5C300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4033" y="1113168"/>
            <a:ext cx="3612723" cy="1304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7520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</Words>
  <Application>Microsoft Office PowerPoint</Application>
  <PresentationFormat>Widescreen</PresentationFormat>
  <Paragraphs>9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ignazio cali</dc:creator>
  <cp:lastModifiedBy>gruppo 15</cp:lastModifiedBy>
  <cp:revision>13</cp:revision>
  <dcterms:created xsi:type="dcterms:W3CDTF">2025-04-16T12:25:48Z</dcterms:created>
  <dcterms:modified xsi:type="dcterms:W3CDTF">2026-06-09T10:47:21Z</dcterms:modified>
</cp:coreProperties>
</file>