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2FE74-788A-4548-ACAF-DE50BCBD3DF4}" type="datetimeFigureOut">
              <a:rPr lang="it-IT" smtClean="0"/>
              <a:t>09/06/2026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8DB21-6AD5-3944-972E-94D020B076C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757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Buongiorno a tutti. Presento un articolo di Makieva e colleghi dell'Università di Zurigo, pubblicato su Human Reproduction Open a marzo 2026. Lo studio indaga se le vescicole extracellulari del fluido follicolare possono migliorare la rescue IVM degli oociti umani.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137160"/>
            <a:ext cx="4572000" cy="41148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286000" y="1371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Dottorato di Ricerca XL Ciclo</a:t>
            </a:r>
            <a:endParaRPr lang="en-US" sz="1800" dirty="0"/>
          </a:p>
        </p:txBody>
      </p:sp>
      <p:pic>
        <p:nvPicPr>
          <p:cNvPr id="4" name="Image 0" descr="/home/claude/logo/locandina_logo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743200" y="685800"/>
            <a:ext cx="3657600" cy="10058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83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"Tecnologie Innovative nelle Scienze Biomediche"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 Club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623933" y="2697480"/>
            <a:ext cx="7896134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Title: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</a:t>
            </a:r>
            <a:r>
              <a:rPr lang="it-IT" sz="2000" i="1" dirty="0"/>
              <a:t>SER-109, an Oral </a:t>
            </a:r>
            <a:r>
              <a:rPr lang="it-IT" sz="2000" i="1" dirty="0" err="1"/>
              <a:t>Microbiome</a:t>
            </a:r>
            <a:r>
              <a:rPr lang="it-IT" sz="2000" i="1" dirty="0"/>
              <a:t> Therapy</a:t>
            </a:r>
            <a:endParaRPr lang="it-IT" sz="2000" dirty="0"/>
          </a:p>
          <a:p>
            <a:pPr algn="ctr"/>
            <a:r>
              <a:rPr lang="it-IT" sz="2000" i="1" dirty="0"/>
              <a:t>for </a:t>
            </a:r>
            <a:r>
              <a:rPr lang="it-IT" sz="2000" i="1" dirty="0" err="1"/>
              <a:t>Recurrent</a:t>
            </a:r>
            <a:r>
              <a:rPr lang="it-IT" sz="2000" i="1" dirty="0"/>
              <a:t> </a:t>
            </a:r>
            <a:r>
              <a:rPr lang="it-IT" sz="2000" i="1" dirty="0" err="1"/>
              <a:t>Clostridioides</a:t>
            </a:r>
            <a:r>
              <a:rPr lang="it-IT" sz="2000" i="1" dirty="0"/>
              <a:t> difficile </a:t>
            </a:r>
            <a:r>
              <a:rPr lang="it-IT" sz="2000" i="1" dirty="0" err="1"/>
              <a:t>Infection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3749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it-IT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Salvatore Michele </a:t>
            </a:r>
            <a:r>
              <a:rPr lang="it-IT" sz="1600" b="1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Carnazzo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PhD student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57200" y="40233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(Prof</a:t>
            </a:r>
            <a:r>
              <a:rPr lang="it-IT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Marcello Maida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Tutor)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457200" y="4415971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Dipartimento di Medicina e Chirurgia, C/da Santa Panasia</a:t>
            </a:r>
            <a:r>
              <a:rPr lang="it-IT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</a:t>
            </a:r>
            <a:r>
              <a:rPr lang="en-US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Enna, </a:t>
            </a:r>
            <a:r>
              <a:rPr lang="it-IT" sz="130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22/06/2026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Presentazione su schermo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gruppo 15</cp:lastModifiedBy>
  <cp:revision>4</cp:revision>
  <dcterms:created xsi:type="dcterms:W3CDTF">2026-05-20T09:54:25Z</dcterms:created>
  <dcterms:modified xsi:type="dcterms:W3CDTF">2026-06-09T12:03:42Z</dcterms:modified>
</cp:coreProperties>
</file>