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2FE74-788A-4548-ACAF-DE50BCBD3DF4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8DB21-6AD5-3944-972E-94D020B076C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3757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Buongiorno a tutti. Presento un articolo di Makieva e colleghi dell'Università di Zurigo, pubblicato su Human Reproduction Open a marzo 2026. Lo studio indaga se le vescicole extracellulari del fluido follicolare possono migliorare la rescue IVM degli oociti umani.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 /><Relationship Id="rId1" Type="http://schemas.openxmlformats.org/officeDocument/2006/relationships/slideLayout" Target="../slideLayouts/slideLayout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286000" y="137160"/>
            <a:ext cx="4572000" cy="41148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2286000" y="13716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Dottorato di Ricerca XL Ciclo</a:t>
            </a:r>
            <a:endParaRPr lang="en-US" sz="1800" dirty="0"/>
          </a:p>
        </p:txBody>
      </p:sp>
      <p:pic>
        <p:nvPicPr>
          <p:cNvPr id="4" name="Image 0" descr="/home/claude/logo/locandina_logo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743200" y="685800"/>
            <a:ext cx="3657600" cy="10058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83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"Tecnologie Innovative nelle Scienze Biomediche"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457200" y="2286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 Club</a:t>
            </a:r>
            <a:endParaRPr lang="en-US" sz="1900" dirty="0"/>
          </a:p>
        </p:txBody>
      </p:sp>
      <p:sp>
        <p:nvSpPr>
          <p:cNvPr id="7" name="Text 4"/>
          <p:cNvSpPr/>
          <p:nvPr/>
        </p:nvSpPr>
        <p:spPr>
          <a:xfrm>
            <a:off x="623933" y="2697480"/>
            <a:ext cx="7896134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Title: </a:t>
            </a:r>
            <a:r>
              <a:rPr lang="en-US" sz="1600" i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"Treatment of human oocytes with extracellular vesicles from follicular fluid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i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during rescue in vitro maturation enhances maturation rates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i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modulates oocyte proteome and ultrastructure"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457200" y="37490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it-IT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Maria Cristina Bordonaro</a:t>
            </a: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PhD student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57200" y="40233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(Prof</a:t>
            </a:r>
            <a:r>
              <a:rPr lang="it-IT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Benito Chiofalo</a:t>
            </a: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Tutor)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457200" y="4415971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Dipartimento di Medicina e Chirurgia, C/da Santa Panasia</a:t>
            </a:r>
            <a:r>
              <a:rPr lang="it-IT" sz="13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</a:t>
            </a:r>
            <a:r>
              <a:rPr lang="en-US" sz="13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Enna, </a:t>
            </a:r>
            <a:r>
              <a:rPr lang="it-IT" sz="13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03/06/2026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Presentazione su schermo (16:9)</PresentationFormat>
  <Paragraphs>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Office Theme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maria cristina bordonaro</cp:lastModifiedBy>
  <cp:revision>3</cp:revision>
  <dcterms:created xsi:type="dcterms:W3CDTF">2026-05-20T09:54:25Z</dcterms:created>
  <dcterms:modified xsi:type="dcterms:W3CDTF">2026-05-25T06:45:47Z</dcterms:modified>
</cp:coreProperties>
</file>