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F323A-CCB3-4AF6-A740-E514DEA22F86}" type="datetimeFigureOut">
              <a:rPr lang="it-IT" smtClean="0"/>
              <a:t>10/05/2026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6CB68-94D0-4317-98BF-ACB702567C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873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16519344-3BBD-47EB-B35E-1228B78A827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DA74C729-AFA7-4524-A7EA-44A0CA3040ED}" type="slidenum">
              <a:rPr kumimoji="0" lang="it-IT" altLang="it-IT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</a:t>
            </a:fld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5841" name="Rectangle 1">
            <a:extLst>
              <a:ext uri="{FF2B5EF4-FFF2-40B4-BE49-F238E27FC236}">
                <a16:creationId xmlns:a16="http://schemas.microsoft.com/office/drawing/2014/main" id="{42C83C6C-146D-435C-A936-F4F8C01F49E0}"/>
              </a:ext>
            </a:extLst>
          </p:cNvPr>
          <p:cNvSpPr txBox="1">
            <a:spLocks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6496075C-8A7B-42B9-B867-E9723ECEAB17}"/>
              </a:ext>
            </a:extLst>
          </p:cNvPr>
          <p:cNvSpPr txBox="1">
            <a:spLocks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215900" indent="-214313" eaLnBrk="1">
              <a:spcBef>
                <a:spcPct val="0"/>
              </a:spcBef>
            </a:pPr>
            <a:endParaRPr lang="it-IT" altLang="it-IT" sz="20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93A9F308-8AA7-4B44-A2C6-2857C928B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02238ABC-5464-499A-8EEE-1BEE416B26AB}" type="slidenum">
              <a:rPr kumimoji="0" lang="it-IT" altLang="it-I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Microsoft YaHei" panose="020B0503020204020204" pitchFamily="34" charset="-122"/>
                <a:cs typeface="+mn-cs"/>
              </a:rPr>
              <a:pPr marL="0" marR="0" lvl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1</a:t>
            </a:fld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F77EE0-EFDA-49CC-9B8E-7A175130A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1ABA978-7F35-451A-915A-59CF424FB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7353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AEE93F-AC81-4C55-82D8-BE50BEEFC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7769DC-31EC-41D3-844C-1F1592147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873225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A9C757-9720-42B8-885B-C233FC849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610C95B-982E-4929-BA2D-5D1A61D39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8435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2DA4DE-0C2C-444E-BB87-D6002B94B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B30E1E-AEB9-45DC-8C47-090BBFA5EB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4964"/>
            <a:ext cx="5382684" cy="452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9B19DD-7E05-4275-8F9E-0D6400D2D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5484" y="1604964"/>
            <a:ext cx="5384800" cy="452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0256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2C2134-51F1-480F-B2D4-ACBB70726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A7257F-B288-4D81-B0BF-986FCCBF8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A37FEC0-C3C0-45AA-9B47-B7C4142BB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D34DDE1-FF27-494E-8F89-1DB02D2E7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0431780-3BAE-4F6B-A2AC-7D0A55B5E8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9300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8CDA4F-DF4C-4AAE-AB6F-99763FAF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2935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37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3C7D2-A0AD-43B4-9E87-6FC347D12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57BAF0-EDE0-48F9-BEB8-34FE11CA1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45C2D2B-1311-4248-B5F5-9A107876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74119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E1F1E6-85D3-49C5-B42A-4A4AE959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FAD75CA-7386-4FD3-B779-104D68E08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B3F6FD-0B27-484E-8B43-9586CFCEB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63441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77FCFC-863B-4F07-86C5-7F99443A8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1197971-57C1-4EDA-94E7-E388E6C01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15362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638041E-0A72-45DA-A38A-CE731797A7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1" y="273050"/>
            <a:ext cx="2741084" cy="585628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50DB84B-610D-4508-BFFC-A48D84FEE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26400" cy="585628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76928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85564559-3C40-4105-802C-4654A4FB6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273050"/>
            <a:ext cx="10970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 titolo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978D0A71-C0DA-43EB-AE18-CF3D679AD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1604964"/>
            <a:ext cx="10970684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  <a:p>
            <a:pPr lvl="4"/>
            <a:r>
              <a:rPr lang="en-GB" altLang="it-IT"/>
              <a:t>Ottavo livello struttura</a:t>
            </a:r>
          </a:p>
          <a:p>
            <a:pPr lvl="4"/>
            <a:r>
              <a:rPr lang="en-GB" altLang="it-IT"/>
              <a:t>Nono livello struttura</a:t>
            </a:r>
          </a:p>
        </p:txBody>
      </p:sp>
    </p:spTree>
    <p:extLst>
      <p:ext uri="{BB962C8B-B14F-4D97-AF65-F5344CB8AC3E}">
        <p14:creationId xmlns:p14="http://schemas.microsoft.com/office/powerpoint/2010/main" val="191983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ABF6D8D9-C491-42E0-9771-CA8FAA8A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439" y="228600"/>
            <a:ext cx="4937125" cy="547688"/>
          </a:xfrm>
          <a:prstGeom prst="rect">
            <a:avLst/>
          </a:prstGeom>
          <a:solidFill>
            <a:srgbClr val="EDEDED"/>
          </a:solidFill>
          <a:ln w="12600" cap="flat">
            <a:solidFill>
              <a:srgbClr val="F2F2F2">
                <a:alpha val="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488273CB-D6F0-48AB-ADA1-F82622694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255589"/>
            <a:ext cx="48466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2400">
                <a:latin typeface="Comic Sans MS" panose="030F0702030302020204" pitchFamily="66" charset="0"/>
              </a:rPr>
              <a:t>Dottorato di ricerca XL Ciclo</a:t>
            </a: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05FA82FF-B404-4683-A2B8-52B382B99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6" y="849314"/>
            <a:ext cx="33829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Rectangle 4">
            <a:extLst>
              <a:ext uri="{FF2B5EF4-FFF2-40B4-BE49-F238E27FC236}">
                <a16:creationId xmlns:a16="http://schemas.microsoft.com/office/drawing/2014/main" id="{DA95C47D-0750-4C4E-8D11-38E73879C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332038"/>
            <a:ext cx="822960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2600" b="1">
                <a:latin typeface="Comic Sans MS" panose="030F0702030302020204" pitchFamily="66" charset="0"/>
              </a:rPr>
              <a:t>“Tecnologie Innovative nelle Scienze Biomediche”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CD5F9C73-174A-4CBC-931D-A2F502A08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3382964"/>
            <a:ext cx="76803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2400" b="1">
                <a:latin typeface="Comic Sans MS" panose="030F0702030302020204" pitchFamily="66" charset="0"/>
              </a:rPr>
              <a:t>Journal Club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9681E2DF-96A8-410C-94A5-B5B490C8B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80" y="3978275"/>
            <a:ext cx="7318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 b="1" u="sng" dirty="0">
                <a:latin typeface="Comic Sans MS" panose="030F0702030302020204" pitchFamily="66" charset="0"/>
              </a:rPr>
              <a:t>Title: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DDEF01F5-ADDD-4A00-A7C0-3798B9217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3859214"/>
            <a:ext cx="7862887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>
                <a:latin typeface="Comic Sans MS" panose="030F0702030302020204" pitchFamily="66" charset="0"/>
              </a:rPr>
              <a:t>“Evaluation of an artificial intelligence-facilitated sperm detection tool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>
                <a:latin typeface="Comic Sans MS" panose="030F0702030302020204" pitchFamily="66" charset="0"/>
              </a:rPr>
              <a:t>in azoospermic samples for use in ICSI”</a:t>
            </a: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56B8DEF9-2446-4E48-905A-858D0B9C7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5010150"/>
            <a:ext cx="76803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b="1">
                <a:latin typeface="Comic Sans MS" panose="030F0702030302020204" pitchFamily="66" charset="0"/>
              </a:rPr>
              <a:t>Luca Billotta, PhD student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603B6DD5-1C0B-45A4-8133-D604C5C1F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5413375"/>
            <a:ext cx="76803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700" b="1">
                <a:latin typeface="Comic Sans MS" panose="030F0702030302020204" pitchFamily="66" charset="0"/>
              </a:rPr>
              <a:t>(Prof. Pallotti, tutor)</a:t>
            </a:r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4083EA89-89BC-4744-B366-67995B0E8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6218239"/>
            <a:ext cx="8229600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>
                <a:latin typeface="Comic Sans MS" panose="030F0702030302020204" pitchFamily="66" charset="0"/>
              </a:rPr>
              <a:t>Dipartimento di Medicina e Chirurgia, C/da Santa Panasia, Enna, 25 May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Georgia"/>
        <a:ea typeface="Microsoft YaHei"/>
        <a:cs typeface=""/>
      </a:majorFont>
      <a:minorFont>
        <a:latin typeface="Georgi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Microsoft YaHei</vt:lpstr>
      <vt:lpstr>Arial</vt:lpstr>
      <vt:lpstr>Calibri</vt:lpstr>
      <vt:lpstr>Comic Sans MS</vt:lpstr>
      <vt:lpstr>Georgia</vt:lpstr>
      <vt:lpstr>Times New Roman</vt:lpstr>
      <vt:lpstr>1_Tema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Santo Finocchiaro</dc:creator>
  <cp:lastModifiedBy>Santo Finocchiaro</cp:lastModifiedBy>
  <cp:revision>1</cp:revision>
  <dcterms:created xsi:type="dcterms:W3CDTF">2026-05-10T21:40:37Z</dcterms:created>
  <dcterms:modified xsi:type="dcterms:W3CDTF">2026-05-10T21:40:58Z</dcterms:modified>
</cp:coreProperties>
</file>