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B9DDF-6763-447E-96BE-F946F69BCC8C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BA5-E589-4DB9-9F8F-2D709E5281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095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Good </a:t>
            </a:r>
            <a:r>
              <a:rPr lang="it-IT" dirty="0" err="1"/>
              <a:t>morning</a:t>
            </a:r>
            <a:r>
              <a:rPr lang="it-IT" dirty="0"/>
              <a:t> </a:t>
            </a:r>
            <a:r>
              <a:rPr lang="it-IT" dirty="0" err="1"/>
              <a:t>everyone</a:t>
            </a:r>
            <a:r>
              <a:rPr lang="it-IT" dirty="0"/>
              <a:t>. </a:t>
            </a:r>
            <a:r>
              <a:rPr lang="it-IT" dirty="0" err="1"/>
              <a:t>I’m</a:t>
            </a:r>
            <a:r>
              <a:rPr lang="it-IT" dirty="0"/>
              <a:t> Giorgia Fiorenza and </a:t>
            </a:r>
            <a:r>
              <a:rPr lang="it-IT" dirty="0" err="1"/>
              <a:t>today</a:t>
            </a:r>
            <a:r>
              <a:rPr lang="it-IT" dirty="0"/>
              <a:t> I talk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</a:t>
            </a:r>
            <a:r>
              <a:rPr lang="it-IT" dirty="0" err="1"/>
              <a:t>Exoskeleton</a:t>
            </a:r>
            <a:r>
              <a:rPr lang="it-IT" dirty="0"/>
              <a:t> and KAFO </a:t>
            </a:r>
            <a:r>
              <a:rPr lang="it-IT" dirty="0" err="1"/>
              <a:t>orthoses</a:t>
            </a:r>
            <a:r>
              <a:rPr lang="it-IT" dirty="0"/>
              <a:t>, thanks to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article</a:t>
            </a:r>
            <a:r>
              <a:rPr lang="it-IT" dirty="0"/>
              <a:t>. The </a:t>
            </a:r>
            <a:r>
              <a:rPr lang="it-IT" dirty="0" err="1"/>
              <a:t>title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«</a:t>
            </a:r>
            <a:r>
              <a:rPr lang="en-US" dirty="0"/>
              <a:t>Randomized, crossover clinical trial on the safety, feasibility, and usability of the ABLE exoskeleton: A comparative study with knee-ankle-foot orthoses”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051597-F640-4CB9-A35E-425B6CD9C4C2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91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F8F567-C46D-85E2-08ED-EB42FFCC5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30E88F-DCF1-5308-5B49-BBAA88C6A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26A50A-4C00-E0DD-8032-328E76E03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EA380B-6718-2F1B-C030-69AE73D7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DE6008-FE28-F0D4-6AB3-44893C431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61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CED5E-7CE4-425D-12DE-C3202AF8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3A2560-9A07-7B25-DA59-D3DD067BD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65239D-10E6-627D-70C0-0E6F8195C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5CF74C-8CCB-68D3-FE2B-81F06DC62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961AEE-5253-B53D-E81A-E87D2720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101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7126F5C-ADDA-E513-CD07-0C8C624FE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A5CCD3-6052-E750-BA70-5AFEB1C98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1DE1B7-0A3E-FEE2-9103-2EB66D65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B1592D-61E7-1EF2-3D5D-0F3448A8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8D13D5-5297-592A-2ED0-53253614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7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EA9755-7E6C-A9D4-FCB5-9E471CB29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CA1440-4D47-3ED3-100E-DF05CFCF9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1EFB34-DC3E-7159-0378-3FF112D38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005E16-8581-0532-CED7-02D57B34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627C35-5FCE-5199-9548-D8A0A7DE9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62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8E45F-99A2-2466-92D6-611B17C49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5A9AAA2-5637-013A-5898-71E2FA366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E37AF3-B5BA-D2D4-764E-F5FC48DB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6B82A1-1EF6-74F5-3543-F4743478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713321-72E9-6694-119D-F8D158C9C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41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40CBF0-73FF-2792-ECDB-E3531A9CC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ED3231-1E43-E666-C20C-6D0098635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DE1FCE3-423B-58CE-3829-B74D2AF68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A8A497-E74E-8001-5AE2-A2361964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E5DAC4-A062-937C-630D-14529ACBB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6A8382C-5C58-9669-C9F9-002AE9DE3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15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DDC520-A12A-EA9D-399D-9BCFE74C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B85EFF-A23C-E1BC-F908-D31A89D60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EC3C7F8-2290-660D-9056-E907C2FBF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DBA27F6-505E-3D07-087A-5DF3B1094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A9646BF-7BCB-23E1-13A9-7FEB6B988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2615853-8A5B-72D0-47FE-41F33423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2884FB8-8544-6E1E-C0B4-0A7953A1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62CE738-F2D0-9532-5B3F-15CAB2256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1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11A617-E211-2FCD-8A80-A4662074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ACBFB93-C764-916D-60C8-87F6BA3A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FA6435-D4D1-7843-0824-D165EFEE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6DFA17-3BD3-BE6D-8A25-E6621F588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312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FF9FB09-B8F6-73A4-E260-768D0C08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0666E31-363A-C483-6F83-97E26F37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3C1177-EC25-2483-6487-84B163DDD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5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5A2BD-F46A-EF0E-77D8-013CF7434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63B75A-0566-7A14-945A-7A4C7E5D0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06FAE2-A40F-6080-8367-678EE8660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CEB44EE-2E08-555B-AD50-EB2DBF6BF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8F4110-56B1-C54A-1D8D-C57730F3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B373EE-36B3-913E-4FFF-565F218E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864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050642-C7EC-0ADE-6373-E12BD28B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D1BA370-8D9F-18A4-4676-1A57175B6A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94F119-7059-8BAF-AF78-386116A0E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7D4DE51-5C5F-80BF-D30F-A0BE7AD6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82EC41-A9CB-FDF9-006E-8CECD1B8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1F3E3E-13E2-6773-C568-31737E871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56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35A4108-F91B-100A-2CD3-163947C3F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EE5C10-CD44-B361-317F-517677D63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89E63B-3B80-699E-E5DA-FDEDAA936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13239C-9D39-48B9-AEE8-1FB8EEA2C120}" type="datetimeFigureOut">
              <a:rPr lang="it-IT" smtClean="0"/>
              <a:t>06/03/2026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3B3A49-8269-D1CE-8370-563E9C94F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02466C-57C0-70DB-9D17-074ED58BC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3C40B4-FE5B-4B72-B574-F551113E54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793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1D71733-4C4E-65E0-D461-212883AFD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003" y="3285193"/>
            <a:ext cx="11185080" cy="126855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it-IT" u="sng" dirty="0"/>
              <a:t>Title</a:t>
            </a:r>
            <a:r>
              <a:rPr lang="it-IT" dirty="0"/>
              <a:t>: «</a:t>
            </a:r>
            <a:r>
              <a:rPr lang="en-US" dirty="0"/>
              <a:t>Transcutaneous spinal cord stimulation combined with robotic‑assisted body weight‑supported treadmill training enhances motor score and gait recovery in incomplete spinal cord injury: a double‑blind randomized controlled clinical trial”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D3615E9-49A2-5EDF-A33D-319B7128DB24}"/>
              </a:ext>
            </a:extLst>
          </p:cNvPr>
          <p:cNvSpPr txBox="1"/>
          <p:nvPr/>
        </p:nvSpPr>
        <p:spPr>
          <a:xfrm>
            <a:off x="4044030" y="364238"/>
            <a:ext cx="4093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Dottorato di ricerca XL Ciclo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FF63A84-7368-3373-B920-661D1346B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529" y="694278"/>
            <a:ext cx="2950030" cy="147501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4A1DF4A-350F-AADA-EADA-F6998FC1071E}"/>
              </a:ext>
            </a:extLst>
          </p:cNvPr>
          <p:cNvSpPr txBox="1"/>
          <p:nvPr/>
        </p:nvSpPr>
        <p:spPr>
          <a:xfrm>
            <a:off x="1485883" y="2103857"/>
            <a:ext cx="9209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«Tecnologie Innovative nelle Scienze Biomediche»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D5C1ADE-9399-7FA0-0B91-DABE35F144CA}"/>
              </a:ext>
            </a:extLst>
          </p:cNvPr>
          <p:cNvSpPr txBox="1"/>
          <p:nvPr/>
        </p:nvSpPr>
        <p:spPr>
          <a:xfrm>
            <a:off x="5045516" y="2758020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Journal Club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1D025D1-8C16-C96E-5C19-B9934906DB43}"/>
              </a:ext>
            </a:extLst>
          </p:cNvPr>
          <p:cNvSpPr txBox="1"/>
          <p:nvPr/>
        </p:nvSpPr>
        <p:spPr>
          <a:xfrm>
            <a:off x="2699643" y="4557267"/>
            <a:ext cx="6781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Giorgia Fiorenza, PhD </a:t>
            </a:r>
            <a:r>
              <a:rPr kumimoji="0" lang="it-IT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student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Tutor: Prof.ssa  N. Cilia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Co-Tutor: Prof.  F. </a:t>
            </a:r>
            <a:r>
              <a:rPr kumimoji="0" lang="it-IT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Pegreffi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Prof.ssa A. Luca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8A20F5-15C6-17AC-FEE7-A301187265DA}"/>
              </a:ext>
            </a:extLst>
          </p:cNvPr>
          <p:cNvSpPr txBox="1"/>
          <p:nvPr/>
        </p:nvSpPr>
        <p:spPr>
          <a:xfrm>
            <a:off x="1197429" y="6093312"/>
            <a:ext cx="1013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Dipartimento di Medicina e Chirurgia, C/da Santa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Panasia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 Enna, 16/0</a:t>
            </a:r>
            <a:r>
              <a:rPr lang="it-IT" dirty="0">
                <a:solidFill>
                  <a:prstClr val="black"/>
                </a:solidFill>
                <a:latin typeface="Aptos" panose="02110004020202020204"/>
              </a:rPr>
              <a:t>3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/2026</a:t>
            </a:r>
          </a:p>
        </p:txBody>
      </p:sp>
    </p:spTree>
    <p:extLst>
      <p:ext uri="{BB962C8B-B14F-4D97-AF65-F5344CB8AC3E}">
        <p14:creationId xmlns:p14="http://schemas.microsoft.com/office/powerpoint/2010/main" val="255358500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Giorgia Fiorenza</dc:creator>
  <cp:lastModifiedBy>gruppo 15</cp:lastModifiedBy>
  <cp:revision>1</cp:revision>
  <dcterms:created xsi:type="dcterms:W3CDTF">2026-03-03T20:58:58Z</dcterms:created>
  <dcterms:modified xsi:type="dcterms:W3CDTF">2026-03-06T15:14:31Z</dcterms:modified>
</cp:coreProperties>
</file>